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5275" cy="9779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515DF-1426-4FAF-A2F7-924665252F2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891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41ADC-1CCE-42E2-9D64-5F91C34763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34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2776A-DFED-4604-A3AA-2A9D0A6F06F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278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98D87-5194-4A2C-ADC3-4460670BE26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71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A1B54-2AAF-4F78-9568-EDF8166B713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28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85293F-46C3-4F65-8A0C-4E439704463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54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D58E6A-E894-4EDB-B637-393BA67241C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34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2288-B610-42D4-AD52-6F31A4A87D0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760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A4CF65-5FF6-46E9-BC6A-4865272A3F7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89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D7C1D-E547-484E-8366-A3D122F20F9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57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7B66B-2AF9-444C-99C1-A57024307AE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09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503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4829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4829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4829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B037DF-9266-4422-AA65-AB7E4B625167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296333" y="890718"/>
            <a:ext cx="8544984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GM-CSF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200-004)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46883" y="155631"/>
            <a:ext cx="8749586" cy="6543926"/>
            <a:chOff x="35163" y="207507"/>
            <a:chExt cx="6562189" cy="8725235"/>
          </a:xfrm>
        </p:grpSpPr>
        <p:grpSp>
          <p:nvGrpSpPr>
            <p:cNvPr id="12" name="Gruppieren 11"/>
            <p:cNvGrpSpPr/>
            <p:nvPr/>
          </p:nvGrpSpPr>
          <p:grpSpPr>
            <a:xfrm>
              <a:off x="180014" y="207507"/>
              <a:ext cx="6417338" cy="812099"/>
              <a:chOff x="180014" y="207507"/>
              <a:chExt cx="6417338" cy="812099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60648" y="923594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7152" y="207507"/>
                <a:ext cx="257162" cy="8120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576090"/>
                <a:ext cx="1139639" cy="4103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35163" y="8604447"/>
              <a:ext cx="2018822" cy="328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935" y="1988840"/>
            <a:ext cx="4542252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16</cp:revision>
  <dcterms:created xsi:type="dcterms:W3CDTF">2006-06-29T13:59:32Z</dcterms:created>
  <dcterms:modified xsi:type="dcterms:W3CDTF">2015-03-13T07:40:40Z</dcterms:modified>
</cp:coreProperties>
</file>